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Lst>
  <p:sldSz cx="7315200" cy="105156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B45"/>
    <a:srgbClr val="004299"/>
    <a:srgbClr val="FFFFFF"/>
    <a:srgbClr val="0000FF"/>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315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505705"/>
            <a:ext cx="5380850" cy="423111"/>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7030" y="6507229"/>
            <a:ext cx="1846265" cy="424641"/>
          </a:xfrm>
          <a:prstGeom prst="rect">
            <a:avLst/>
          </a:prstGeom>
        </p:spPr>
      </p:pic>
      <p:sp>
        <p:nvSpPr>
          <p:cNvPr id="9" name="Rectangle 8"/>
          <p:cNvSpPr/>
          <p:nvPr/>
        </p:nvSpPr>
        <p:spPr>
          <a:xfrm>
            <a:off x="0" y="3971453"/>
            <a:ext cx="5380851" cy="254584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5467029" y="3971453"/>
            <a:ext cx="1846266" cy="25458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08194" y="4191687"/>
            <a:ext cx="4855414" cy="2105374"/>
          </a:xfrm>
        </p:spPr>
        <p:txBody>
          <a:bodyPr anchor="b">
            <a:noAutofit/>
          </a:bodyPr>
          <a:lstStyle>
            <a:lvl1pPr algn="r">
              <a:defRPr sz="3840"/>
            </a:lvl1pPr>
          </a:lstStyle>
          <a:p>
            <a:r>
              <a:rPr lang="en-US"/>
              <a:t>Click to edit Master title style</a:t>
            </a:r>
            <a:endParaRPr lang="en-US" dirty="0"/>
          </a:p>
        </p:txBody>
      </p:sp>
      <p:sp>
        <p:nvSpPr>
          <p:cNvPr id="3" name="Subtitle 2"/>
          <p:cNvSpPr>
            <a:spLocks noGrp="1"/>
          </p:cNvSpPr>
          <p:nvPr>
            <p:ph type="subTitle" idx="1"/>
          </p:nvPr>
        </p:nvSpPr>
        <p:spPr>
          <a:xfrm>
            <a:off x="408193" y="6737529"/>
            <a:ext cx="4886481" cy="1713787"/>
          </a:xfrm>
        </p:spPr>
        <p:txBody>
          <a:bodyPr>
            <a:normAutofit/>
          </a:bodyPr>
          <a:lstStyle>
            <a:lvl1pPr marL="0" indent="0" algn="r">
              <a:buNone/>
              <a:defRPr sz="160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a:xfrm>
            <a:off x="3644524" y="9102156"/>
            <a:ext cx="1645920" cy="559858"/>
          </a:xfrm>
        </p:spPr>
        <p:txBody>
          <a:bodyPr/>
          <a:lstStyle/>
          <a:p>
            <a:fld id="{273BB67E-2E91-4D3E-BB12-6C2784E8A154}" type="datetimeFigureOut">
              <a:rPr lang="en-US" smtClean="0"/>
              <a:t>7/15/2024</a:t>
            </a:fld>
            <a:endParaRPr lang="en-US" dirty="0"/>
          </a:p>
        </p:txBody>
      </p:sp>
      <p:sp>
        <p:nvSpPr>
          <p:cNvPr id="5" name="Footer Placeholder 4"/>
          <p:cNvSpPr>
            <a:spLocks noGrp="1"/>
          </p:cNvSpPr>
          <p:nvPr>
            <p:ph type="ftr" sz="quarter" idx="11"/>
          </p:nvPr>
        </p:nvSpPr>
        <p:spPr>
          <a:xfrm>
            <a:off x="426721" y="9102157"/>
            <a:ext cx="3217333" cy="559858"/>
          </a:xfrm>
        </p:spPr>
        <p:txBody>
          <a:bodyPr/>
          <a:lstStyle/>
          <a:p>
            <a:endParaRPr lang="en-US" dirty="0"/>
          </a:p>
        </p:txBody>
      </p:sp>
      <p:sp>
        <p:nvSpPr>
          <p:cNvPr id="6" name="Slide Number Placeholder 5"/>
          <p:cNvSpPr>
            <a:spLocks noGrp="1"/>
          </p:cNvSpPr>
          <p:nvPr>
            <p:ph type="sldNum" sz="quarter" idx="12"/>
          </p:nvPr>
        </p:nvSpPr>
        <p:spPr>
          <a:xfrm>
            <a:off x="5608320" y="4217183"/>
            <a:ext cx="1096234" cy="2079878"/>
          </a:xfrm>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853979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7010401"/>
            <a:ext cx="7329575" cy="2571454"/>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426722" y="7224480"/>
            <a:ext cx="5515816" cy="834872"/>
          </a:xfrm>
        </p:spPr>
        <p:txBody>
          <a:bodyPr anchor="b">
            <a:normAutofit/>
          </a:bodyPr>
          <a:lstStyle>
            <a:lvl1pPr>
              <a:defRPr sz="19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5311" y="934718"/>
            <a:ext cx="5517227" cy="5504015"/>
          </a:xfrm>
          <a:noFill/>
          <a:ln>
            <a:noFill/>
          </a:ln>
          <a:effectLst>
            <a:outerShdw blurRad="76200" dist="63500" dir="5040000" algn="tl" rotWithShape="0">
              <a:srgbClr val="000000">
                <a:alpha val="41000"/>
              </a:srgbClr>
            </a:outerShdw>
          </a:effectLst>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dirty="0"/>
              <a:t>Click icon to add picture</a:t>
            </a:r>
          </a:p>
        </p:txBody>
      </p:sp>
      <p:sp>
        <p:nvSpPr>
          <p:cNvPr id="4" name="Text Placeholder 3"/>
          <p:cNvSpPr>
            <a:spLocks noGrp="1"/>
          </p:cNvSpPr>
          <p:nvPr>
            <p:ph type="body" sz="half" idx="2"/>
          </p:nvPr>
        </p:nvSpPr>
        <p:spPr>
          <a:xfrm>
            <a:off x="426721" y="8059351"/>
            <a:ext cx="5515818" cy="839989"/>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285150" y="7224010"/>
            <a:ext cx="919869" cy="1672543"/>
          </a:xfrm>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232679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7010401"/>
            <a:ext cx="7329575" cy="2571454"/>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419404" y="934716"/>
            <a:ext cx="5517227" cy="5508883"/>
          </a:xfrm>
        </p:spPr>
        <p:txBody>
          <a:bodyPr anchor="ctr"/>
          <a:lstStyle>
            <a:lvl1pPr>
              <a:defRPr sz="2560"/>
            </a:lvl1pPr>
          </a:lstStyle>
          <a:p>
            <a:r>
              <a:rPr lang="en-US"/>
              <a:t>Click to edit Master title style</a:t>
            </a:r>
            <a:endParaRPr lang="en-US" dirty="0"/>
          </a:p>
        </p:txBody>
      </p:sp>
      <p:sp>
        <p:nvSpPr>
          <p:cNvPr id="4" name="Text Placeholder 3"/>
          <p:cNvSpPr>
            <a:spLocks noGrp="1"/>
          </p:cNvSpPr>
          <p:nvPr>
            <p:ph type="body" sz="half" idx="2"/>
          </p:nvPr>
        </p:nvSpPr>
        <p:spPr>
          <a:xfrm>
            <a:off x="425311" y="7222522"/>
            <a:ext cx="5511321" cy="1689371"/>
          </a:xfrm>
        </p:spPr>
        <p:txBody>
          <a:bodyPr anchor="ct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285150" y="7224479"/>
            <a:ext cx="919869" cy="1672543"/>
          </a:xfrm>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2968917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7010401"/>
            <a:ext cx="7329575" cy="2571454"/>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14337" y="946041"/>
            <a:ext cx="5140118" cy="4655294"/>
          </a:xfrm>
        </p:spPr>
        <p:txBody>
          <a:bodyPr anchor="ctr"/>
          <a:lstStyle>
            <a:lvl1pPr>
              <a:defRPr sz="2560"/>
            </a:lvl1pPr>
          </a:lstStyle>
          <a:p>
            <a:r>
              <a:rPr lang="en-US"/>
              <a:t>Click to edit Master title style</a:t>
            </a:r>
            <a:endParaRPr lang="en-US" dirty="0"/>
          </a:p>
        </p:txBody>
      </p:sp>
      <p:sp>
        <p:nvSpPr>
          <p:cNvPr id="12" name="Text Placeholder 3"/>
          <p:cNvSpPr>
            <a:spLocks noGrp="1"/>
          </p:cNvSpPr>
          <p:nvPr>
            <p:ph type="body" sz="half" idx="13"/>
          </p:nvPr>
        </p:nvSpPr>
        <p:spPr>
          <a:xfrm>
            <a:off x="791551" y="5613170"/>
            <a:ext cx="4790185" cy="841751"/>
          </a:xfrm>
        </p:spPr>
        <p:txBody>
          <a:bodyPr anchor="t">
            <a:normAutofit/>
          </a:bodyPr>
          <a:lstStyle>
            <a:lvl1pPr marL="0" indent="0">
              <a:buNone/>
              <a:defRPr sz="112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4" name="Text Placeholder 3"/>
          <p:cNvSpPr>
            <a:spLocks noGrp="1"/>
          </p:cNvSpPr>
          <p:nvPr>
            <p:ph type="body" sz="half" idx="2"/>
          </p:nvPr>
        </p:nvSpPr>
        <p:spPr>
          <a:xfrm>
            <a:off x="425311" y="7222522"/>
            <a:ext cx="5523135" cy="1689371"/>
          </a:xfrm>
        </p:spPr>
        <p:txBody>
          <a:bodyPr anchor="ctr">
            <a:normAutofit/>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285150" y="7221887"/>
            <a:ext cx="919869" cy="1672543"/>
          </a:xfrm>
        </p:spPr>
        <p:txBody>
          <a:bodyPr/>
          <a:lstStyle/>
          <a:p>
            <a:fld id="{117A1928-5642-42BF-BA27-D5DBDA2DCFE0}" type="slidenum">
              <a:rPr lang="en-US" smtClean="0"/>
              <a:t>‹#›</a:t>
            </a:fld>
            <a:endParaRPr lang="en-US" dirty="0"/>
          </a:p>
        </p:txBody>
      </p:sp>
      <p:sp>
        <p:nvSpPr>
          <p:cNvPr id="27" name="TextBox 26"/>
          <p:cNvSpPr txBox="1"/>
          <p:nvPr/>
        </p:nvSpPr>
        <p:spPr>
          <a:xfrm>
            <a:off x="216746" y="1147111"/>
            <a:ext cx="426720" cy="896657"/>
          </a:xfrm>
          <a:prstGeom prst="rect">
            <a:avLst/>
          </a:prstGeom>
        </p:spPr>
        <p:txBody>
          <a:bodyPr vert="horz" lIns="73152" tIns="36576" rIns="73152" bIns="3657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760" dirty="0">
                <a:solidFill>
                  <a:schemeClr val="tx1"/>
                </a:solidFill>
                <a:effectLst/>
              </a:rPr>
              <a:t>“</a:t>
            </a:r>
          </a:p>
        </p:txBody>
      </p:sp>
      <p:sp>
        <p:nvSpPr>
          <p:cNvPr id="28" name="TextBox 27"/>
          <p:cNvSpPr txBox="1"/>
          <p:nvPr/>
        </p:nvSpPr>
        <p:spPr>
          <a:xfrm>
            <a:off x="5573753" y="4597813"/>
            <a:ext cx="365760" cy="896658"/>
          </a:xfrm>
          <a:prstGeom prst="rect">
            <a:avLst/>
          </a:prstGeom>
        </p:spPr>
        <p:txBody>
          <a:bodyPr vert="horz" lIns="73152" tIns="36576" rIns="73152" bIns="3657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760" dirty="0">
                <a:solidFill>
                  <a:schemeClr val="tx1"/>
                </a:solidFill>
                <a:effectLst/>
              </a:rPr>
              <a:t>”</a:t>
            </a:r>
          </a:p>
        </p:txBody>
      </p:sp>
    </p:spTree>
    <p:extLst>
      <p:ext uri="{BB962C8B-B14F-4D97-AF65-F5344CB8AC3E}">
        <p14:creationId xmlns:p14="http://schemas.microsoft.com/office/powerpoint/2010/main" val="2851092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7010401"/>
            <a:ext cx="7329575" cy="2571454"/>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425311" y="7222522"/>
            <a:ext cx="5517227" cy="904378"/>
          </a:xfrm>
        </p:spPr>
        <p:txBody>
          <a:bodyPr anchor="b"/>
          <a:lstStyle>
            <a:lvl1pPr>
              <a:defRPr sz="2560"/>
            </a:lvl1pPr>
          </a:lstStyle>
          <a:p>
            <a:r>
              <a:rPr lang="en-US"/>
              <a:t>Click to edit Master title style</a:t>
            </a:r>
            <a:endParaRPr lang="en-US" dirty="0"/>
          </a:p>
        </p:txBody>
      </p:sp>
      <p:sp>
        <p:nvSpPr>
          <p:cNvPr id="4" name="Text Placeholder 3"/>
          <p:cNvSpPr>
            <a:spLocks noGrp="1"/>
          </p:cNvSpPr>
          <p:nvPr>
            <p:ph type="body" sz="half" idx="2"/>
          </p:nvPr>
        </p:nvSpPr>
        <p:spPr>
          <a:xfrm>
            <a:off x="425311" y="8126897"/>
            <a:ext cx="5517227" cy="784996"/>
          </a:xfrm>
        </p:spPr>
        <p:txBody>
          <a:bodyPr anchor="t"/>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285150" y="7221887"/>
            <a:ext cx="919869" cy="1672543"/>
          </a:xfrm>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1908433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934721"/>
            <a:ext cx="7329575" cy="2571454"/>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425311" y="1154950"/>
            <a:ext cx="5517227" cy="16574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426103" y="3571883"/>
            <a:ext cx="1755648" cy="883602"/>
          </a:xfrm>
        </p:spPr>
        <p:txBody>
          <a:bodyPr anchor="b">
            <a:noAutofit/>
          </a:bodyPr>
          <a:lstStyle>
            <a:lvl1pPr marL="0" indent="0">
              <a:buNone/>
              <a:defRPr sz="1920" b="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8" name="Text Placeholder 3"/>
          <p:cNvSpPr>
            <a:spLocks noGrp="1"/>
          </p:cNvSpPr>
          <p:nvPr>
            <p:ph type="body" sz="half" idx="15"/>
          </p:nvPr>
        </p:nvSpPr>
        <p:spPr>
          <a:xfrm>
            <a:off x="431822" y="4623445"/>
            <a:ext cx="1755648" cy="4467387"/>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a:t>Click to edit Master text styles</a:t>
            </a:r>
          </a:p>
        </p:txBody>
      </p:sp>
      <p:sp>
        <p:nvSpPr>
          <p:cNvPr id="9" name="Text Placeholder 4"/>
          <p:cNvSpPr>
            <a:spLocks noGrp="1"/>
          </p:cNvSpPr>
          <p:nvPr>
            <p:ph type="body" sz="quarter" idx="3"/>
          </p:nvPr>
        </p:nvSpPr>
        <p:spPr>
          <a:xfrm>
            <a:off x="2302730" y="3583205"/>
            <a:ext cx="1755648" cy="883602"/>
          </a:xfrm>
        </p:spPr>
        <p:txBody>
          <a:bodyPr anchor="b">
            <a:noAutofit/>
          </a:bodyPr>
          <a:lstStyle>
            <a:lvl1pPr marL="0" indent="0">
              <a:buNone/>
              <a:defRPr sz="1920" b="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10" name="Text Placeholder 3"/>
          <p:cNvSpPr>
            <a:spLocks noGrp="1"/>
          </p:cNvSpPr>
          <p:nvPr>
            <p:ph type="body" sz="half" idx="16"/>
          </p:nvPr>
        </p:nvSpPr>
        <p:spPr>
          <a:xfrm>
            <a:off x="2303768" y="4612123"/>
            <a:ext cx="1755648" cy="4467387"/>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a:t>Click to edit Master text styles</a:t>
            </a:r>
          </a:p>
        </p:txBody>
      </p:sp>
      <p:sp>
        <p:nvSpPr>
          <p:cNvPr id="11" name="Text Placeholder 4"/>
          <p:cNvSpPr>
            <a:spLocks noGrp="1"/>
          </p:cNvSpPr>
          <p:nvPr>
            <p:ph type="body" sz="quarter" idx="13"/>
          </p:nvPr>
        </p:nvSpPr>
        <p:spPr>
          <a:xfrm>
            <a:off x="4180909" y="3583205"/>
            <a:ext cx="1755648" cy="883602"/>
          </a:xfrm>
        </p:spPr>
        <p:txBody>
          <a:bodyPr anchor="b">
            <a:noAutofit/>
          </a:bodyPr>
          <a:lstStyle>
            <a:lvl1pPr marL="0" indent="0">
              <a:buNone/>
              <a:defRPr sz="1920" b="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12" name="Text Placeholder 3"/>
          <p:cNvSpPr>
            <a:spLocks noGrp="1"/>
          </p:cNvSpPr>
          <p:nvPr>
            <p:ph type="body" sz="half" idx="17"/>
          </p:nvPr>
        </p:nvSpPr>
        <p:spPr>
          <a:xfrm>
            <a:off x="4186816" y="4612122"/>
            <a:ext cx="1755648" cy="4467387"/>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a:t>Click to edit Master text styles</a:t>
            </a:r>
          </a:p>
        </p:txBody>
      </p:sp>
      <p:sp>
        <p:nvSpPr>
          <p:cNvPr id="3" name="Date Placeholder 2"/>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271214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934721"/>
            <a:ext cx="7329575" cy="2571454"/>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425311" y="1154950"/>
            <a:ext cx="5517227" cy="16574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425913" y="6589504"/>
            <a:ext cx="1753806" cy="883602"/>
          </a:xfrm>
        </p:spPr>
        <p:txBody>
          <a:bodyPr anchor="b">
            <a:noAutofit/>
          </a:bodyPr>
          <a:lstStyle>
            <a:lvl1pPr marL="0" indent="0">
              <a:buNone/>
              <a:defRPr sz="1920" b="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20" name="Picture Placeholder 2"/>
          <p:cNvSpPr>
            <a:spLocks noGrp="1" noChangeAspect="1"/>
          </p:cNvSpPr>
          <p:nvPr>
            <p:ph type="pic" idx="15"/>
          </p:nvPr>
        </p:nvSpPr>
        <p:spPr>
          <a:xfrm>
            <a:off x="425913" y="3583205"/>
            <a:ext cx="1753806" cy="23368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80"/>
            </a:lvl1pPr>
            <a:lvl2pPr marL="365760" indent="0">
              <a:buNone/>
              <a:defRPr sz="1280"/>
            </a:lvl2pPr>
            <a:lvl3pPr marL="731520" indent="0">
              <a:buNone/>
              <a:defRPr sz="1280"/>
            </a:lvl3pPr>
            <a:lvl4pPr marL="1097280" indent="0">
              <a:buNone/>
              <a:defRPr sz="1280"/>
            </a:lvl4pPr>
            <a:lvl5pPr marL="1463040" indent="0">
              <a:buNone/>
              <a:defRPr sz="1280"/>
            </a:lvl5pPr>
            <a:lvl6pPr marL="1828800" indent="0">
              <a:buNone/>
              <a:defRPr sz="1280"/>
            </a:lvl6pPr>
            <a:lvl7pPr marL="2194560" indent="0">
              <a:buNone/>
              <a:defRPr sz="1280"/>
            </a:lvl7pPr>
            <a:lvl8pPr marL="2560320" indent="0">
              <a:buNone/>
              <a:defRPr sz="1280"/>
            </a:lvl8pPr>
            <a:lvl9pPr marL="2926080" indent="0">
              <a:buNone/>
              <a:defRPr sz="1280"/>
            </a:lvl9pPr>
          </a:lstStyle>
          <a:p>
            <a:r>
              <a:rPr lang="en-US" dirty="0"/>
              <a:t>Click icon to add picture</a:t>
            </a:r>
          </a:p>
        </p:txBody>
      </p:sp>
      <p:sp>
        <p:nvSpPr>
          <p:cNvPr id="21" name="Text Placeholder 3"/>
          <p:cNvSpPr>
            <a:spLocks noGrp="1"/>
          </p:cNvSpPr>
          <p:nvPr>
            <p:ph type="body" sz="half" idx="18"/>
          </p:nvPr>
        </p:nvSpPr>
        <p:spPr>
          <a:xfrm>
            <a:off x="425913" y="7473106"/>
            <a:ext cx="1753806" cy="1629047"/>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a:t>Click to edit Master text styles</a:t>
            </a:r>
          </a:p>
        </p:txBody>
      </p:sp>
      <p:sp>
        <p:nvSpPr>
          <p:cNvPr id="22" name="Text Placeholder 4"/>
          <p:cNvSpPr>
            <a:spLocks noGrp="1"/>
          </p:cNvSpPr>
          <p:nvPr>
            <p:ph type="body" sz="quarter" idx="3"/>
          </p:nvPr>
        </p:nvSpPr>
        <p:spPr>
          <a:xfrm>
            <a:off x="2296398" y="6589504"/>
            <a:ext cx="1772056" cy="883602"/>
          </a:xfrm>
        </p:spPr>
        <p:txBody>
          <a:bodyPr anchor="b">
            <a:noAutofit/>
          </a:bodyPr>
          <a:lstStyle>
            <a:lvl1pPr marL="0" indent="0">
              <a:buNone/>
              <a:defRPr sz="1920" b="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23" name="Picture Placeholder 2"/>
          <p:cNvSpPr>
            <a:spLocks noGrp="1" noChangeAspect="1"/>
          </p:cNvSpPr>
          <p:nvPr>
            <p:ph type="pic" idx="21"/>
          </p:nvPr>
        </p:nvSpPr>
        <p:spPr>
          <a:xfrm>
            <a:off x="2296398" y="3583205"/>
            <a:ext cx="1772056" cy="23368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80"/>
            </a:lvl1pPr>
            <a:lvl2pPr marL="365760" indent="0">
              <a:buNone/>
              <a:defRPr sz="1280"/>
            </a:lvl2pPr>
            <a:lvl3pPr marL="731520" indent="0">
              <a:buNone/>
              <a:defRPr sz="1280"/>
            </a:lvl3pPr>
            <a:lvl4pPr marL="1097280" indent="0">
              <a:buNone/>
              <a:defRPr sz="1280"/>
            </a:lvl4pPr>
            <a:lvl5pPr marL="1463040" indent="0">
              <a:buNone/>
              <a:defRPr sz="1280"/>
            </a:lvl5pPr>
            <a:lvl6pPr marL="1828800" indent="0">
              <a:buNone/>
              <a:defRPr sz="1280"/>
            </a:lvl6pPr>
            <a:lvl7pPr marL="2194560" indent="0">
              <a:buNone/>
              <a:defRPr sz="1280"/>
            </a:lvl7pPr>
            <a:lvl8pPr marL="2560320" indent="0">
              <a:buNone/>
              <a:defRPr sz="1280"/>
            </a:lvl8pPr>
            <a:lvl9pPr marL="2926080" indent="0">
              <a:buNone/>
              <a:defRPr sz="1280"/>
            </a:lvl9pPr>
          </a:lstStyle>
          <a:p>
            <a:r>
              <a:rPr lang="en-US" dirty="0"/>
              <a:t>Click icon to add picture</a:t>
            </a:r>
          </a:p>
        </p:txBody>
      </p:sp>
      <p:sp>
        <p:nvSpPr>
          <p:cNvPr id="24" name="Text Placeholder 3"/>
          <p:cNvSpPr>
            <a:spLocks noGrp="1"/>
          </p:cNvSpPr>
          <p:nvPr>
            <p:ph type="body" sz="half" idx="19"/>
          </p:nvPr>
        </p:nvSpPr>
        <p:spPr>
          <a:xfrm>
            <a:off x="2295587" y="7473105"/>
            <a:ext cx="1774403" cy="1629047"/>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a:t>Click to edit Master text styles</a:t>
            </a:r>
          </a:p>
        </p:txBody>
      </p:sp>
      <p:sp>
        <p:nvSpPr>
          <p:cNvPr id="25" name="Text Placeholder 4"/>
          <p:cNvSpPr>
            <a:spLocks noGrp="1"/>
          </p:cNvSpPr>
          <p:nvPr>
            <p:ph type="body" sz="quarter" idx="13"/>
          </p:nvPr>
        </p:nvSpPr>
        <p:spPr>
          <a:xfrm>
            <a:off x="4184823" y="6589504"/>
            <a:ext cx="1755466" cy="883602"/>
          </a:xfrm>
        </p:spPr>
        <p:txBody>
          <a:bodyPr anchor="b">
            <a:noAutofit/>
          </a:bodyPr>
          <a:lstStyle>
            <a:lvl1pPr marL="0" indent="0">
              <a:buNone/>
              <a:defRPr sz="1920" b="0">
                <a:solidFill>
                  <a:schemeClr val="tx1"/>
                </a:solidFill>
              </a:defRPr>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26" name="Picture Placeholder 2"/>
          <p:cNvSpPr>
            <a:spLocks noGrp="1" noChangeAspect="1"/>
          </p:cNvSpPr>
          <p:nvPr>
            <p:ph type="pic" idx="22"/>
          </p:nvPr>
        </p:nvSpPr>
        <p:spPr>
          <a:xfrm>
            <a:off x="4184822" y="3583205"/>
            <a:ext cx="1755466" cy="23368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80"/>
            </a:lvl1pPr>
            <a:lvl2pPr marL="365760" indent="0">
              <a:buNone/>
              <a:defRPr sz="1280"/>
            </a:lvl2pPr>
            <a:lvl3pPr marL="731520" indent="0">
              <a:buNone/>
              <a:defRPr sz="1280"/>
            </a:lvl3pPr>
            <a:lvl4pPr marL="1097280" indent="0">
              <a:buNone/>
              <a:defRPr sz="1280"/>
            </a:lvl4pPr>
            <a:lvl5pPr marL="1463040" indent="0">
              <a:buNone/>
              <a:defRPr sz="1280"/>
            </a:lvl5pPr>
            <a:lvl6pPr marL="1828800" indent="0">
              <a:buNone/>
              <a:defRPr sz="1280"/>
            </a:lvl6pPr>
            <a:lvl7pPr marL="2194560" indent="0">
              <a:buNone/>
              <a:defRPr sz="1280"/>
            </a:lvl7pPr>
            <a:lvl8pPr marL="2560320" indent="0">
              <a:buNone/>
              <a:defRPr sz="1280"/>
            </a:lvl8pPr>
            <a:lvl9pPr marL="2926080" indent="0">
              <a:buNone/>
              <a:defRPr sz="1280"/>
            </a:lvl9pPr>
          </a:lstStyle>
          <a:p>
            <a:r>
              <a:rPr lang="en-US" dirty="0"/>
              <a:t>Click icon to add picture</a:t>
            </a:r>
          </a:p>
        </p:txBody>
      </p:sp>
      <p:sp>
        <p:nvSpPr>
          <p:cNvPr id="27" name="Text Placeholder 3"/>
          <p:cNvSpPr>
            <a:spLocks noGrp="1"/>
          </p:cNvSpPr>
          <p:nvPr>
            <p:ph type="body" sz="half" idx="20"/>
          </p:nvPr>
        </p:nvSpPr>
        <p:spPr>
          <a:xfrm>
            <a:off x="4184748" y="7473102"/>
            <a:ext cx="1757791" cy="1629047"/>
          </a:xfrm>
        </p:spPr>
        <p:txBody>
          <a:bodyPr anchor="t">
            <a:normAutofit/>
          </a:bodyPr>
          <a:lstStyle>
            <a:lvl1pPr marL="0" indent="0">
              <a:buNone/>
              <a:defRPr sz="1120"/>
            </a:lvl1pPr>
            <a:lvl2pPr marL="365760" indent="0">
              <a:buNone/>
              <a:defRPr sz="960"/>
            </a:lvl2pPr>
            <a:lvl3pPr marL="731520" indent="0">
              <a:buNone/>
              <a:defRPr sz="800"/>
            </a:lvl3pPr>
            <a:lvl4pPr marL="1097280" indent="0">
              <a:buNone/>
              <a:defRPr sz="720"/>
            </a:lvl4pPr>
            <a:lvl5pPr marL="1463040" indent="0">
              <a:buNone/>
              <a:defRPr sz="720"/>
            </a:lvl5pPr>
            <a:lvl6pPr marL="1828800" indent="0">
              <a:buNone/>
              <a:defRPr sz="720"/>
            </a:lvl6pPr>
            <a:lvl7pPr marL="2194560" indent="0">
              <a:buNone/>
              <a:defRPr sz="720"/>
            </a:lvl7pPr>
            <a:lvl8pPr marL="2560320" indent="0">
              <a:buNone/>
              <a:defRPr sz="720"/>
            </a:lvl8pPr>
            <a:lvl9pPr marL="2926080" indent="0">
              <a:buNone/>
              <a:defRPr sz="720"/>
            </a:lvl9pPr>
          </a:lstStyle>
          <a:p>
            <a:pPr lvl="0"/>
            <a:r>
              <a:rPr lang="en-US"/>
              <a:t>Click to edit Master text styles</a:t>
            </a:r>
          </a:p>
        </p:txBody>
      </p:sp>
      <p:sp>
        <p:nvSpPr>
          <p:cNvPr id="3" name="Date Placeholder 2"/>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3763695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934721"/>
            <a:ext cx="7329575" cy="2571454"/>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425311" y="1154950"/>
            <a:ext cx="5517227" cy="16574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1884517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1143974" y="4714013"/>
            <a:ext cx="10522584" cy="109455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971838" y="934716"/>
            <a:ext cx="855682" cy="68416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08193" y="934718"/>
            <a:ext cx="5261087" cy="81674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023315" y="9102156"/>
            <a:ext cx="1645920" cy="559858"/>
          </a:xfrm>
        </p:spPr>
        <p:txBody>
          <a:bodyPr/>
          <a:lstStyle/>
          <a:p>
            <a:fld id="{273BB67E-2E91-4D3E-BB12-6C2784E8A154}" type="datetimeFigureOut">
              <a:rPr lang="en-US" smtClean="0"/>
              <a:t>7/15/2024</a:t>
            </a:fld>
            <a:endParaRPr lang="en-US" dirty="0"/>
          </a:p>
        </p:txBody>
      </p:sp>
      <p:sp>
        <p:nvSpPr>
          <p:cNvPr id="5" name="Footer Placeholder 4"/>
          <p:cNvSpPr>
            <a:spLocks noGrp="1"/>
          </p:cNvSpPr>
          <p:nvPr>
            <p:ph type="ftr" sz="quarter" idx="11"/>
          </p:nvPr>
        </p:nvSpPr>
        <p:spPr>
          <a:xfrm>
            <a:off x="408193" y="9102157"/>
            <a:ext cx="3615167" cy="559858"/>
          </a:xfrm>
        </p:spPr>
        <p:txBody>
          <a:bodyPr/>
          <a:lstStyle/>
          <a:p>
            <a:endParaRPr lang="en-US" dirty="0"/>
          </a:p>
        </p:txBody>
      </p:sp>
      <p:sp>
        <p:nvSpPr>
          <p:cNvPr id="6" name="Slide Number Placeholder 5"/>
          <p:cNvSpPr>
            <a:spLocks noGrp="1"/>
          </p:cNvSpPr>
          <p:nvPr>
            <p:ph type="sldNum" sz="quarter" idx="12"/>
          </p:nvPr>
        </p:nvSpPr>
        <p:spPr>
          <a:xfrm>
            <a:off x="5944922" y="8329833"/>
            <a:ext cx="919709" cy="1952087"/>
          </a:xfrm>
        </p:spPr>
        <p:txBody>
          <a:bodyPr anchor="t"/>
          <a:lstStyle>
            <a:lvl1pPr algn="ctr">
              <a:defRPr/>
            </a:lvl1pPr>
          </a:lstStyle>
          <a:p>
            <a:fld id="{117A1928-5642-42BF-BA27-D5DBDA2DCFE0}" type="slidenum">
              <a:rPr lang="en-US" smtClean="0"/>
              <a:t>‹#›</a:t>
            </a:fld>
            <a:endParaRPr lang="en-US" dirty="0"/>
          </a:p>
        </p:txBody>
      </p:sp>
    </p:spTree>
    <p:extLst>
      <p:ext uri="{BB962C8B-B14F-4D97-AF65-F5344CB8AC3E}">
        <p14:creationId xmlns:p14="http://schemas.microsoft.com/office/powerpoint/2010/main" val="361097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934721"/>
            <a:ext cx="7329575" cy="2571454"/>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337325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4183596"/>
            <a:ext cx="7329575" cy="2571454"/>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425311" y="4400505"/>
            <a:ext cx="5511320" cy="1672542"/>
          </a:xfrm>
        </p:spPr>
        <p:txBody>
          <a:bodyPr anchor="ctr">
            <a:normAutofit/>
          </a:bodyPr>
          <a:lstStyle>
            <a:lvl1pPr algn="r">
              <a:defRPr sz="2880"/>
            </a:lvl1pPr>
          </a:lstStyle>
          <a:p>
            <a:r>
              <a:rPr lang="en-US"/>
              <a:t>Click to edit Master title style</a:t>
            </a:r>
            <a:endParaRPr lang="en-US" dirty="0"/>
          </a:p>
        </p:txBody>
      </p:sp>
      <p:sp>
        <p:nvSpPr>
          <p:cNvPr id="3" name="Text Placeholder 2"/>
          <p:cNvSpPr>
            <a:spLocks noGrp="1"/>
          </p:cNvSpPr>
          <p:nvPr>
            <p:ph type="body" idx="1"/>
          </p:nvPr>
        </p:nvSpPr>
        <p:spPr>
          <a:xfrm>
            <a:off x="425311" y="6489331"/>
            <a:ext cx="5511320" cy="2612826"/>
          </a:xfrm>
        </p:spPr>
        <p:txBody>
          <a:bodyPr>
            <a:normAutofit/>
          </a:bodyPr>
          <a:lstStyle>
            <a:lvl1pPr marL="0" indent="0" algn="r">
              <a:buNone/>
              <a:defRPr sz="1600">
                <a:solidFill>
                  <a:schemeClr val="tx1">
                    <a:tint val="75000"/>
                  </a:schemeClr>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292648" y="9102156"/>
            <a:ext cx="1645920" cy="559858"/>
          </a:xfrm>
        </p:spPr>
        <p:txBody>
          <a:bodyPr/>
          <a:lstStyle/>
          <a:p>
            <a:fld id="{273BB67E-2E91-4D3E-BB12-6C2784E8A154}" type="datetimeFigureOut">
              <a:rPr lang="en-US" smtClean="0"/>
              <a:t>7/15/2024</a:t>
            </a:fld>
            <a:endParaRPr lang="en-US" dirty="0"/>
          </a:p>
        </p:txBody>
      </p:sp>
      <p:sp>
        <p:nvSpPr>
          <p:cNvPr id="5" name="Footer Placeholder 4"/>
          <p:cNvSpPr>
            <a:spLocks noGrp="1"/>
          </p:cNvSpPr>
          <p:nvPr>
            <p:ph type="ftr" sz="quarter" idx="11"/>
          </p:nvPr>
        </p:nvSpPr>
        <p:spPr>
          <a:xfrm>
            <a:off x="426721" y="9102157"/>
            <a:ext cx="3867738" cy="559858"/>
          </a:xfrm>
        </p:spPr>
        <p:txBody>
          <a:bodyPr/>
          <a:lstStyle/>
          <a:p>
            <a:endParaRPr lang="en-US" dirty="0"/>
          </a:p>
        </p:txBody>
      </p:sp>
      <p:sp>
        <p:nvSpPr>
          <p:cNvPr id="6" name="Slide Number Placeholder 5"/>
          <p:cNvSpPr>
            <a:spLocks noGrp="1"/>
          </p:cNvSpPr>
          <p:nvPr>
            <p:ph type="sldNum" sz="quarter" idx="12"/>
          </p:nvPr>
        </p:nvSpPr>
        <p:spPr>
          <a:xfrm>
            <a:off x="6285150" y="4400508"/>
            <a:ext cx="919869" cy="1672543"/>
          </a:xfrm>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1132568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934721"/>
            <a:ext cx="7329575" cy="2571454"/>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426720" y="1154950"/>
            <a:ext cx="5509912" cy="16574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26721" y="3583205"/>
            <a:ext cx="2686319" cy="55189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48903" y="3583205"/>
            <a:ext cx="2687729" cy="55189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400587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934721"/>
            <a:ext cx="7329575" cy="2571454"/>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425311" y="1154953"/>
            <a:ext cx="5517227" cy="16574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08790" y="3583208"/>
            <a:ext cx="2516064" cy="106280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4" name="Content Placeholder 3"/>
          <p:cNvSpPr>
            <a:spLocks noGrp="1"/>
          </p:cNvSpPr>
          <p:nvPr>
            <p:ph sz="half" idx="2"/>
          </p:nvPr>
        </p:nvSpPr>
        <p:spPr>
          <a:xfrm>
            <a:off x="425311" y="4646015"/>
            <a:ext cx="2693636" cy="44561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26117" y="3583205"/>
            <a:ext cx="2516422" cy="1061183"/>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248903" y="4646015"/>
            <a:ext cx="2693635" cy="44561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163829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934721"/>
            <a:ext cx="7329575" cy="2571454"/>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282436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6173773" y="3025668"/>
            <a:ext cx="1155802" cy="221214"/>
          </a:xfrm>
          <a:prstGeom prst="rect">
            <a:avLst/>
          </a:prstGeom>
        </p:spPr>
      </p:pic>
      <p:sp>
        <p:nvSpPr>
          <p:cNvPr id="14" name="Rectangle 13"/>
          <p:cNvSpPr/>
          <p:nvPr/>
        </p:nvSpPr>
        <p:spPr>
          <a:xfrm>
            <a:off x="6168616" y="934720"/>
            <a:ext cx="1146585" cy="20979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1787764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934721"/>
            <a:ext cx="7329575" cy="2571454"/>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425311" y="1154948"/>
            <a:ext cx="5517227" cy="1657441"/>
          </a:xfrm>
        </p:spPr>
        <p:txBody>
          <a:bodyPr anchor="ctr">
            <a:normAutofit/>
          </a:bodyPr>
          <a:lstStyle>
            <a:lvl1pPr>
              <a:defRPr sz="2880"/>
            </a:lvl1pPr>
          </a:lstStyle>
          <a:p>
            <a:r>
              <a:rPr lang="en-US"/>
              <a:t>Click to edit Master title style</a:t>
            </a:r>
            <a:endParaRPr lang="en-US" dirty="0"/>
          </a:p>
        </p:txBody>
      </p:sp>
      <p:sp>
        <p:nvSpPr>
          <p:cNvPr id="3" name="Content Placeholder 2"/>
          <p:cNvSpPr>
            <a:spLocks noGrp="1"/>
          </p:cNvSpPr>
          <p:nvPr>
            <p:ph idx="1"/>
          </p:nvPr>
        </p:nvSpPr>
        <p:spPr>
          <a:xfrm>
            <a:off x="2811508" y="3583207"/>
            <a:ext cx="3131030" cy="55189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26721" y="3583206"/>
            <a:ext cx="2236992" cy="5518953"/>
          </a:xfrm>
        </p:spPr>
        <p:txBody>
          <a:bodyPr anchor="ct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1637389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934721"/>
            <a:ext cx="7329575" cy="2571454"/>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425311" y="1154950"/>
            <a:ext cx="5517227" cy="1657438"/>
          </a:xfrm>
        </p:spPr>
        <p:txBody>
          <a:bodyPr anchor="ctr">
            <a:normAutofit/>
          </a:bodyPr>
          <a:lstStyle>
            <a:lvl1pPr>
              <a:defRPr sz="2880"/>
            </a:lvl1pPr>
          </a:lstStyle>
          <a:p>
            <a:r>
              <a:rPr lang="en-US"/>
              <a:t>Click to edit Master title style</a:t>
            </a:r>
            <a:endParaRPr lang="en-US" dirty="0"/>
          </a:p>
        </p:txBody>
      </p:sp>
      <p:sp>
        <p:nvSpPr>
          <p:cNvPr id="3" name="Picture Placeholder 2"/>
          <p:cNvSpPr>
            <a:spLocks noGrp="1" noChangeAspect="1"/>
          </p:cNvSpPr>
          <p:nvPr>
            <p:ph type="pic" idx="1"/>
          </p:nvPr>
        </p:nvSpPr>
        <p:spPr>
          <a:xfrm>
            <a:off x="2808765" y="3583207"/>
            <a:ext cx="3133774" cy="5518945"/>
          </a:xfrm>
          <a:noFill/>
          <a:ln>
            <a:noFill/>
          </a:ln>
          <a:effectLst>
            <a:outerShdw blurRad="76200" dist="63500" dir="5040000" algn="tl" rotWithShape="0">
              <a:srgbClr val="000000">
                <a:alpha val="41000"/>
              </a:srgbClr>
            </a:outerShdw>
          </a:effectLst>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dirty="0"/>
              <a:t>Click icon to add picture</a:t>
            </a:r>
          </a:p>
        </p:txBody>
      </p:sp>
      <p:sp>
        <p:nvSpPr>
          <p:cNvPr id="4" name="Text Placeholder 3"/>
          <p:cNvSpPr>
            <a:spLocks noGrp="1"/>
          </p:cNvSpPr>
          <p:nvPr>
            <p:ph type="body" sz="half" idx="2"/>
          </p:nvPr>
        </p:nvSpPr>
        <p:spPr>
          <a:xfrm>
            <a:off x="425311" y="3583207"/>
            <a:ext cx="2238790" cy="5518950"/>
          </a:xfrm>
        </p:spPr>
        <p:txBody>
          <a:bodyPr anchor="ct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273BB67E-2E91-4D3E-BB12-6C2784E8A154}" type="datetimeFigureOut">
              <a:rPr lang="en-US" smtClean="0"/>
              <a:t>7/15/2024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7A1928-5642-42BF-BA27-D5DBDA2DCFE0}" type="slidenum">
              <a:rPr lang="en-US" smtClean="0"/>
              <a:t>‹#›</a:t>
            </a:fld>
            <a:endParaRPr lang="en-US" dirty="0"/>
          </a:p>
        </p:txBody>
      </p:sp>
    </p:spTree>
    <p:extLst>
      <p:ext uri="{BB962C8B-B14F-4D97-AF65-F5344CB8AC3E}">
        <p14:creationId xmlns:p14="http://schemas.microsoft.com/office/powerpoint/2010/main" val="2971978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2"/>
            <a:ext cx="7315200" cy="105156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425311" y="1154950"/>
            <a:ext cx="5517227" cy="16574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26721" y="3583205"/>
            <a:ext cx="5509911" cy="55189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294305" y="9102156"/>
            <a:ext cx="1645920" cy="559858"/>
          </a:xfrm>
          <a:prstGeom prst="rect">
            <a:avLst/>
          </a:prstGeom>
        </p:spPr>
        <p:txBody>
          <a:bodyPr vert="horz" lIns="91440" tIns="45720" rIns="91440" bIns="45720" rtlCol="0" anchor="ctr"/>
          <a:lstStyle>
            <a:lvl1pPr algn="r">
              <a:defRPr sz="840">
                <a:solidFill>
                  <a:schemeClr val="tx1">
                    <a:tint val="75000"/>
                  </a:schemeClr>
                </a:solidFill>
              </a:defRPr>
            </a:lvl1pPr>
          </a:lstStyle>
          <a:p>
            <a:fld id="{273BB67E-2E91-4D3E-BB12-6C2784E8A154}" type="datetimeFigureOut">
              <a:rPr lang="en-US" smtClean="0"/>
              <a:t>7/15/2024</a:t>
            </a:fld>
            <a:endParaRPr lang="en-US" dirty="0"/>
          </a:p>
        </p:txBody>
      </p:sp>
      <p:sp>
        <p:nvSpPr>
          <p:cNvPr id="5" name="Footer Placeholder 4"/>
          <p:cNvSpPr>
            <a:spLocks noGrp="1"/>
          </p:cNvSpPr>
          <p:nvPr>
            <p:ph type="ftr" sz="quarter" idx="3"/>
          </p:nvPr>
        </p:nvSpPr>
        <p:spPr>
          <a:xfrm>
            <a:off x="426721" y="9102157"/>
            <a:ext cx="3867738" cy="559858"/>
          </a:xfrm>
          <a:prstGeom prst="rect">
            <a:avLst/>
          </a:prstGeom>
        </p:spPr>
        <p:txBody>
          <a:bodyPr vert="horz" lIns="91440" tIns="45720" rIns="91440" bIns="45720" rtlCol="0" anchor="ctr"/>
          <a:lstStyle>
            <a:lvl1pPr algn="l">
              <a:defRPr sz="8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278880" y="1154950"/>
            <a:ext cx="926139" cy="1672543"/>
          </a:xfrm>
          <a:prstGeom prst="rect">
            <a:avLst/>
          </a:prstGeom>
        </p:spPr>
        <p:txBody>
          <a:bodyPr vert="horz" lIns="91440" tIns="45720" rIns="91440" bIns="45720" rtlCol="0" anchor="ctr"/>
          <a:lstStyle>
            <a:lvl1pPr algn="l">
              <a:defRPr sz="2880">
                <a:solidFill>
                  <a:schemeClr val="tx1">
                    <a:tint val="75000"/>
                  </a:schemeClr>
                </a:solidFill>
              </a:defRPr>
            </a:lvl1pPr>
          </a:lstStyle>
          <a:p>
            <a:fld id="{117A1928-5642-42BF-BA27-D5DBDA2DCFE0}" type="slidenum">
              <a:rPr lang="en-US" smtClean="0"/>
              <a:t>‹#›</a:t>
            </a:fld>
            <a:endParaRPr lang="en-US" dirty="0"/>
          </a:p>
        </p:txBody>
      </p:sp>
    </p:spTree>
    <p:extLst>
      <p:ext uri="{BB962C8B-B14F-4D97-AF65-F5344CB8AC3E}">
        <p14:creationId xmlns:p14="http://schemas.microsoft.com/office/powerpoint/2010/main" val="768216121"/>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731520" rtl="0" eaLnBrk="1" latinLnBrk="0" hangingPunct="1">
        <a:lnSpc>
          <a:spcPct val="90000"/>
        </a:lnSpc>
        <a:spcBef>
          <a:spcPct val="0"/>
        </a:spcBef>
        <a:buNone/>
        <a:defRPr sz="288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192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28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28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12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12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12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12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lander.edu/Business-Administration/Human-Resources/eeo" TargetMode="External"/><Relationship Id="rId3" Type="http://schemas.openxmlformats.org/officeDocument/2006/relationships/hyperlink" Target="http://www.lander.edu/hr" TargetMode="External"/><Relationship Id="rId7" Type="http://schemas.openxmlformats.org/officeDocument/2006/relationships/image" Target="../media/image6.png"/><Relationship Id="rId2" Type="http://schemas.openxmlformats.org/officeDocument/2006/relationships/hyperlink" Target="http://www.jobs.sc.gov/" TargetMode="External"/><Relationship Id="rId1" Type="http://schemas.openxmlformats.org/officeDocument/2006/relationships/slideLayout" Target="../slideLayouts/slideLayout2.xml"/><Relationship Id="rId6" Type="http://schemas.openxmlformats.org/officeDocument/2006/relationships/hyperlink" Target="https://www.lander.edu/sites/lander/files/Documents/About/human-resources-brochure.pdf" TargetMode="External"/><Relationship Id="rId11" Type="http://schemas.openxmlformats.org/officeDocument/2006/relationships/image" Target="../media/image7.png"/><Relationship Id="rId5" Type="http://schemas.openxmlformats.org/officeDocument/2006/relationships/image" Target="../media/image5.jpg"/><Relationship Id="rId10" Type="http://schemas.openxmlformats.org/officeDocument/2006/relationships/hyperlink" Target="http://www.lander.edu/Business-Administration/Human-Resources/titleix" TargetMode="External"/><Relationship Id="rId4" Type="http://schemas.openxmlformats.org/officeDocument/2006/relationships/image" Target="../media/image4.jpeg"/><Relationship Id="rId9" Type="http://schemas.openxmlformats.org/officeDocument/2006/relationships/hyperlink" Target="http://www.lander.edu/Business-Administration/Human-Resources/ada"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17" name="TextBox 16"/>
          <p:cNvSpPr txBox="1"/>
          <p:nvPr/>
        </p:nvSpPr>
        <p:spPr>
          <a:xfrm>
            <a:off x="1481350" y="8600063"/>
            <a:ext cx="4472720" cy="985403"/>
          </a:xfrm>
          <a:prstGeom prst="rect">
            <a:avLst/>
          </a:prstGeom>
          <a:solidFill>
            <a:srgbClr val="FFEB45"/>
          </a:solidFill>
        </p:spPr>
        <p:txBody>
          <a:bodyPr wrap="square" rtlCol="0" anchor="ctr" anchorCtr="0">
            <a:noAutofit/>
          </a:bodyPr>
          <a:lstStyle/>
          <a:p>
            <a:pPr algn="just"/>
            <a:r>
              <a:rPr lang="en-US" sz="1200" dirty="0">
                <a:solidFill>
                  <a:srgbClr val="002060"/>
                </a:solidFill>
                <a:latin typeface="Times New Roman" panose="02020603050405020304" pitchFamily="18" charset="0"/>
                <a:cs typeface="Times New Roman" panose="02020603050405020304" pitchFamily="18" charset="0"/>
              </a:rPr>
              <a:t>Applications must be submitted online at </a:t>
            </a:r>
            <a:r>
              <a:rPr lang="en-US" sz="1200" dirty="0">
                <a:solidFill>
                  <a:srgbClr val="002060"/>
                </a:solidFill>
                <a:latin typeface="Times New Roman" panose="02020603050405020304" pitchFamily="18" charset="0"/>
                <a:cs typeface="Times New Roman" panose="02020603050405020304" pitchFamily="18" charset="0"/>
                <a:hlinkClick r:id="rId2"/>
              </a:rPr>
              <a:t>www.careers.sc.gov</a:t>
            </a:r>
            <a:r>
              <a:rPr lang="en-US" sz="1200" dirty="0">
                <a:solidFill>
                  <a:srgbClr val="002060"/>
                </a:solidFill>
                <a:latin typeface="Times New Roman" panose="02020603050405020304" pitchFamily="18" charset="0"/>
                <a:cs typeface="Times New Roman" panose="02020603050405020304" pitchFamily="18" charset="0"/>
              </a:rPr>
              <a:t>. Receipt of individual applications not acknowledged.  See position status at </a:t>
            </a:r>
            <a:r>
              <a:rPr lang="en-US" sz="1200" dirty="0">
                <a:solidFill>
                  <a:srgbClr val="002060"/>
                </a:solidFill>
                <a:latin typeface="Times New Roman" panose="02020603050405020304" pitchFamily="18" charset="0"/>
                <a:cs typeface="Times New Roman" panose="02020603050405020304" pitchFamily="18" charset="0"/>
                <a:hlinkClick r:id="rId3"/>
              </a:rPr>
              <a:t>www.lander.edu/hr</a:t>
            </a:r>
            <a:r>
              <a:rPr lang="en-US" sz="1200" dirty="0">
                <a:solidFill>
                  <a:srgbClr val="002060"/>
                </a:solidFill>
                <a:latin typeface="Times New Roman" panose="02020603050405020304" pitchFamily="18" charset="0"/>
                <a:cs typeface="Times New Roman" panose="02020603050405020304" pitchFamily="18" charset="0"/>
              </a:rPr>
              <a:t>.  Lander University is a tobacco-free campus.  All final candidates are subject to successfully completing background requirements.</a:t>
            </a:r>
          </a:p>
        </p:txBody>
      </p:sp>
      <p:sp>
        <p:nvSpPr>
          <p:cNvPr id="21" name="Rectangle 20"/>
          <p:cNvSpPr/>
          <p:nvPr/>
        </p:nvSpPr>
        <p:spPr>
          <a:xfrm>
            <a:off x="0" y="0"/>
            <a:ext cx="7315200" cy="1996839"/>
          </a:xfrm>
          <a:prstGeom prst="rect">
            <a:avLst/>
          </a:prstGeom>
          <a:solidFill>
            <a:srgbClr val="FFEB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 y="1260003"/>
            <a:ext cx="7315201" cy="1301685"/>
          </a:xfrm>
          <a:prstGeom prst="rect">
            <a:avLst/>
          </a:prstGeom>
          <a:solidFill>
            <a:srgbClr val="00429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1541" y="1329559"/>
            <a:ext cx="6951260" cy="1177165"/>
          </a:xfrm>
        </p:spPr>
        <p:txBody>
          <a:bodyPr>
            <a:noAutofit/>
          </a:bodyPr>
          <a:lstStyle/>
          <a:p>
            <a:pPr algn="ctr"/>
            <a:r>
              <a:rPr lang="en-US" sz="4800" cap="small" dirty="0">
                <a:latin typeface="Times New Roman" panose="02020603050405020304" pitchFamily="18" charset="0"/>
                <a:cs typeface="Times New Roman" panose="02020603050405020304" pitchFamily="18" charset="0"/>
              </a:rPr>
              <a:t>Part-Time Dispatcher</a:t>
            </a:r>
            <a:endParaRPr lang="en-US" sz="2800" cap="small" dirty="0">
              <a:latin typeface="Times New Roman" panose="02020603050405020304" pitchFamily="18" charset="0"/>
              <a:cs typeface="Times New Roman" panose="02020603050405020304" pitchFamily="18" charset="0"/>
            </a:endParaRPr>
          </a:p>
        </p:txBody>
      </p:sp>
      <p:sp>
        <p:nvSpPr>
          <p:cNvPr id="8" name="TextBox 7"/>
          <p:cNvSpPr txBox="1"/>
          <p:nvPr/>
        </p:nvSpPr>
        <p:spPr>
          <a:xfrm>
            <a:off x="0" y="2540619"/>
            <a:ext cx="7315200" cy="369332"/>
          </a:xfrm>
          <a:prstGeom prst="rect">
            <a:avLst/>
          </a:prstGeom>
          <a:solidFill>
            <a:srgbClr val="FFEB45"/>
          </a:solidFill>
          <a:effectLst>
            <a:outerShdw blurRad="50800" dist="38100" dir="5400000" algn="t" rotWithShape="0">
              <a:prstClr val="black">
                <a:alpha val="40000"/>
              </a:prstClr>
            </a:outerShdw>
          </a:effectLst>
        </p:spPr>
        <p:txBody>
          <a:bodyPr wrap="square" rtlCol="0">
            <a:spAutoFit/>
          </a:bodyPr>
          <a:lstStyle/>
          <a:p>
            <a:pPr algn="ctr"/>
            <a:r>
              <a:rPr lang="en-US" cap="small" dirty="0">
                <a:solidFill>
                  <a:srgbClr val="002060"/>
                </a:solidFill>
                <a:latin typeface="Times New Roman" panose="02020603050405020304" pitchFamily="18" charset="0"/>
                <a:cs typeface="Times New Roman" panose="02020603050405020304" pitchFamily="18" charset="0"/>
              </a:rPr>
              <a:t>University Police</a:t>
            </a:r>
          </a:p>
        </p:txBody>
      </p:sp>
      <p:sp>
        <p:nvSpPr>
          <p:cNvPr id="11" name="TextBox 10"/>
          <p:cNvSpPr txBox="1"/>
          <p:nvPr/>
        </p:nvSpPr>
        <p:spPr>
          <a:xfrm>
            <a:off x="211541" y="2919661"/>
            <a:ext cx="6853632" cy="4874577"/>
          </a:xfrm>
          <a:prstGeom prst="rect">
            <a:avLst/>
          </a:prstGeom>
          <a:noFill/>
        </p:spPr>
        <p:txBody>
          <a:bodyPr wrap="square" rtlCol="0" anchor="ctr" anchorCtr="0">
            <a:noAutofit/>
          </a:bodyPr>
          <a:lstStyle/>
          <a:p>
            <a:pPr algn="just"/>
            <a:r>
              <a:rPr lang="en-US" sz="1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Description</a:t>
            </a:r>
            <a:r>
              <a:rPr lang="en-US" sz="1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The Part-time dispatcher is responsible for providing radio and telephone communications for the University Police Department and for dispatching calls for assistance to the University Police officers.</a:t>
            </a:r>
          </a:p>
          <a:p>
            <a:pPr algn="just"/>
            <a:endParaRPr lang="en-US" sz="1200" dirty="0">
              <a:solidFill>
                <a:srgbClr val="002060"/>
              </a:solidFill>
              <a:latin typeface="Times New Roman" panose="02020603050405020304" pitchFamily="18" charset="0"/>
              <a:cs typeface="Times New Roman" panose="02020603050405020304" pitchFamily="18" charset="0"/>
            </a:endParaRPr>
          </a:p>
          <a:p>
            <a:pPr algn="just"/>
            <a:r>
              <a:rPr lang="en-US" sz="1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Minimum Requirements</a:t>
            </a:r>
            <a:r>
              <a:rPr lang="en-US" sz="1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 high school diploma and at least 2 years of strong customer service experience.  Certification through the South Carolina Criminal Justice Basic Telecommunications class is preferred. National Crime Information Center (NCIC) training is preferred or must be able to complete within 30 days of hire. Must have a minimum typing speed of 30 words per minute. Must have strong skills in providing excellent customer service and demonstrate strong ethics. Must live near Lander University.  A valid driver's license and safe driving history. </a:t>
            </a:r>
          </a:p>
          <a:p>
            <a:pPr algn="just"/>
            <a:r>
              <a:rPr lang="en-US" sz="1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en-US" sz="1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Knowledge, Skills and Abilities</a:t>
            </a:r>
            <a:r>
              <a:rPr lang="en-US" sz="1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Must have great communication and computer skills.  Ability to correctly evaluate situations and make good decisions.  Ability to deal firmly, yet tactfully, with the public.  Ability to interact well with members of the University community as well as with fellow employees.  Ability to make decisions independently. Ability to remain calm and make quick decisions during stressful and emergency situations.  Work involves operating a multichannel radio console and multi-line telephone system. </a:t>
            </a:r>
          </a:p>
          <a:p>
            <a:pPr algn="just"/>
            <a:endParaRPr lang="en-US" sz="1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Hourly Rate:  </a:t>
            </a:r>
            <a:r>
              <a:rPr lang="en-US" sz="1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$ 13.00</a:t>
            </a:r>
          </a:p>
          <a:p>
            <a:pPr algn="ctr"/>
            <a:r>
              <a:rPr lang="en-US" sz="1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University Hours: 8:00am – 5:00pm, Monday – Friday </a:t>
            </a:r>
          </a:p>
          <a:p>
            <a:pPr algn="ctr"/>
            <a:r>
              <a:rPr lang="en-US" sz="1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Work Hours per Week:  Varied up to 30 hours.  </a:t>
            </a:r>
          </a:p>
          <a:p>
            <a:pPr algn="ctr"/>
            <a:r>
              <a:rPr lang="en-US" sz="1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To include some nights and weekend </a:t>
            </a:r>
          </a:p>
          <a:p>
            <a:pPr algn="ctr"/>
            <a:r>
              <a:rPr lang="en-US" sz="1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Class Code:  BA10 – State Title:  Communications Specialist I – Band:  02</a:t>
            </a: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82" y="8594831"/>
            <a:ext cx="1481351" cy="987567"/>
          </a:xfrm>
          <a:prstGeom prst="rect">
            <a:avLst/>
          </a:prstGeom>
          <a:effectLst>
            <a:outerShdw blurRad="50800" dist="38100" dir="5400000" algn="t" rotWithShape="0">
              <a:prstClr val="black">
                <a:alpha val="40000"/>
              </a:prstClr>
            </a:outerShdw>
          </a:effectLst>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4070" y="8610403"/>
            <a:ext cx="1361130" cy="961725"/>
          </a:xfrm>
          <a:prstGeom prst="rect">
            <a:avLst/>
          </a:prstGeom>
          <a:effectLst>
            <a:outerShdw blurRad="50800" dist="38100" dir="5400000" algn="t" rotWithShape="0">
              <a:prstClr val="black">
                <a:alpha val="40000"/>
              </a:prstClr>
            </a:outerShdw>
          </a:effectLst>
        </p:spPr>
      </p:pic>
      <p:sp>
        <p:nvSpPr>
          <p:cNvPr id="3" name="TextBox 2"/>
          <p:cNvSpPr txBox="1"/>
          <p:nvPr/>
        </p:nvSpPr>
        <p:spPr>
          <a:xfrm>
            <a:off x="5306369" y="60962"/>
            <a:ext cx="1856432" cy="1137874"/>
          </a:xfrm>
          <a:prstGeom prst="rect">
            <a:avLst/>
          </a:prstGeom>
          <a:noFill/>
        </p:spPr>
        <p:txBody>
          <a:bodyPr wrap="square" rtlCol="0" anchor="ctr" anchorCtr="0">
            <a:noAutofit/>
          </a:bodyPr>
          <a:lstStyle/>
          <a:p>
            <a:pPr lvl="0"/>
            <a:r>
              <a:rPr lang="en-US" sz="16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Open Date: 07/15/2024 </a:t>
            </a:r>
          </a:p>
          <a:p>
            <a:pPr lvl="0"/>
            <a:r>
              <a:rPr lang="en-US" sz="16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Close Date:</a:t>
            </a:r>
          </a:p>
          <a:p>
            <a:pPr lvl="0"/>
            <a:r>
              <a:rPr lang="en-US" sz="16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Until Filled  </a:t>
            </a:r>
          </a:p>
        </p:txBody>
      </p:sp>
      <p:sp>
        <p:nvSpPr>
          <p:cNvPr id="7" name="Rectangle 6">
            <a:hlinkClick r:id="rId6"/>
          </p:cNvPr>
          <p:cNvSpPr/>
          <p:nvPr/>
        </p:nvSpPr>
        <p:spPr>
          <a:xfrm>
            <a:off x="4256082" y="7910093"/>
            <a:ext cx="2100573" cy="646331"/>
          </a:xfrm>
          <a:prstGeom prst="rect">
            <a:avLst/>
          </a:prstGeom>
          <a:noFill/>
        </p:spPr>
        <p:txBody>
          <a:bodyPr wrap="square" lIns="91440" tIns="45720" rIns="91440" bIns="45720">
            <a:spAutoFit/>
            <a:scene3d>
              <a:camera prst="orthographicFront"/>
              <a:lightRig rig="threePt" dir="t"/>
            </a:scene3d>
            <a:sp3d extrusionH="57150">
              <a:bevelT w="38100" h="38100"/>
            </a:sp3d>
          </a:bodyPr>
          <a:lstStyle/>
          <a:p>
            <a:pPr algn="ctr"/>
            <a:r>
              <a:rPr lang="en-US" dirty="0">
                <a:ln w="0">
                  <a:noFill/>
                </a:ln>
                <a:solidFill>
                  <a:srgbClr val="002060"/>
                </a:solidFill>
                <a:effectLst>
                  <a:outerShdw blurRad="38100" dist="19050" dir="2700000" algn="tl" rotWithShape="0">
                    <a:schemeClr val="dk1">
                      <a:alpha val="40000"/>
                    </a:schemeClr>
                  </a:outerShdw>
                </a:effectLst>
                <a:latin typeface="+mj-lt"/>
              </a:rPr>
              <a:t>View Lander’s </a:t>
            </a:r>
          </a:p>
          <a:p>
            <a:pPr algn="ctr"/>
            <a:r>
              <a:rPr lang="en-US" b="0" cap="none" spc="0" dirty="0">
                <a:ln w="0">
                  <a:noFill/>
                </a:ln>
                <a:solidFill>
                  <a:srgbClr val="002060"/>
                </a:solidFill>
                <a:effectLst>
                  <a:outerShdw blurRad="38100" dist="19050" dir="2700000" algn="tl" rotWithShape="0">
                    <a:schemeClr val="dk1">
                      <a:alpha val="40000"/>
                    </a:schemeClr>
                  </a:outerShdw>
                </a:effectLst>
                <a:latin typeface="+mj-lt"/>
              </a:rPr>
              <a:t>Fringe Benefits</a:t>
            </a:r>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8118" y="109507"/>
            <a:ext cx="2812431" cy="976422"/>
          </a:xfrm>
          <a:prstGeom prst="rect">
            <a:avLst/>
          </a:prstGeom>
          <a:effectLst>
            <a:outerShdw blurRad="76200" dir="13500000" sy="23000" kx="1200000" algn="br" rotWithShape="0">
              <a:prstClr val="black">
                <a:alpha val="20000"/>
              </a:prstClr>
            </a:outerShdw>
          </a:effectLst>
        </p:spPr>
      </p:pic>
      <p:sp>
        <p:nvSpPr>
          <p:cNvPr id="19" name="TextBox 18"/>
          <p:cNvSpPr txBox="1"/>
          <p:nvPr/>
        </p:nvSpPr>
        <p:spPr>
          <a:xfrm>
            <a:off x="-4163" y="9575800"/>
            <a:ext cx="7323524" cy="939798"/>
          </a:xfrm>
          <a:prstGeom prst="rect">
            <a:avLst/>
          </a:prstGeom>
          <a:solidFill>
            <a:srgbClr val="004299"/>
          </a:solidFill>
        </p:spPr>
        <p:txBody>
          <a:bodyPr wrap="square" rtlCol="0" anchor="ctr" anchorCtr="0">
            <a:noAutofit/>
          </a:bodyPr>
          <a:lstStyle/>
          <a:p>
            <a:pPr algn="just"/>
            <a:r>
              <a:rPr lang="en-US" sz="1000" dirty="0">
                <a:latin typeface="Times New Roman" panose="02020603050405020304" pitchFamily="18" charset="0"/>
                <a:cs typeface="Times New Roman" panose="02020603050405020304" pitchFamily="18" charset="0"/>
              </a:rPr>
              <a:t>Lander University is committed to equal opportunity employment and being an employer of choice. Lander believes that corresponding differences within the faculty and staff, whether based on ethnicity, race, gender, religion, age, or other experiences, are tremendous assets to the role of Lander as an educational institution and within the community, region, and state. Moreover, Lander is an Affirmative Action/Equal Opportunity Employer. As a result, it is the policy and commitment of Lander that it will not discriminate based on race, color, religion, sex, national origin, age, disability or other protected characteristics.  </a:t>
            </a:r>
          </a:p>
          <a:p>
            <a:pPr algn="ctr"/>
            <a:r>
              <a:rPr lang="en-US" sz="1200" cap="small" dirty="0">
                <a:latin typeface="Times New Roman" panose="02020603050405020304" pitchFamily="18" charset="0"/>
                <a:cs typeface="Times New Roman" panose="02020603050405020304" pitchFamily="18" charset="0"/>
                <a:hlinkClick r:id="rId8"/>
              </a:rPr>
              <a:t>AA</a:t>
            </a:r>
            <a:r>
              <a:rPr lang="en-US" sz="1200" cap="small" dirty="0">
                <a:latin typeface="Times New Roman" panose="02020603050405020304" pitchFamily="18" charset="0"/>
                <a:cs typeface="Times New Roman" panose="02020603050405020304" pitchFamily="18" charset="0"/>
              </a:rPr>
              <a:t> / </a:t>
            </a:r>
            <a:r>
              <a:rPr lang="en-US" sz="1200" cap="small" dirty="0" err="1">
                <a:latin typeface="Times New Roman" panose="02020603050405020304" pitchFamily="18" charset="0"/>
                <a:cs typeface="Times New Roman" panose="02020603050405020304" pitchFamily="18" charset="0"/>
                <a:hlinkClick r:id="rId8"/>
              </a:rPr>
              <a:t>EOE</a:t>
            </a:r>
            <a:r>
              <a:rPr lang="en-US" sz="1200" cap="small" dirty="0">
                <a:latin typeface="Times New Roman" panose="02020603050405020304" pitchFamily="18" charset="0"/>
                <a:cs typeface="Times New Roman" panose="02020603050405020304" pitchFamily="18" charset="0"/>
              </a:rPr>
              <a:t> / </a:t>
            </a:r>
            <a:r>
              <a:rPr lang="en-US" sz="1200" cap="small" dirty="0">
                <a:latin typeface="Times New Roman" panose="02020603050405020304" pitchFamily="18" charset="0"/>
                <a:cs typeface="Times New Roman" panose="02020603050405020304" pitchFamily="18" charset="0"/>
                <a:hlinkClick r:id="rId9"/>
              </a:rPr>
              <a:t>ADA</a:t>
            </a:r>
            <a:r>
              <a:rPr lang="en-US" sz="1200" cap="small" dirty="0">
                <a:latin typeface="Times New Roman" panose="02020603050405020304" pitchFamily="18" charset="0"/>
                <a:cs typeface="Times New Roman" panose="02020603050405020304" pitchFamily="18" charset="0"/>
              </a:rPr>
              <a:t> / </a:t>
            </a:r>
            <a:r>
              <a:rPr lang="en-US" sz="1200" cap="small" dirty="0">
                <a:latin typeface="Times New Roman" panose="02020603050405020304" pitchFamily="18" charset="0"/>
                <a:cs typeface="Times New Roman" panose="02020603050405020304" pitchFamily="18" charset="0"/>
                <a:hlinkClick r:id="rId10"/>
              </a:rPr>
              <a:t>Title IX</a:t>
            </a:r>
            <a:endParaRPr lang="en-US" sz="1200" cap="small"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90268" y="7950059"/>
            <a:ext cx="2089431" cy="589807"/>
          </a:xfrm>
          <a:prstGeom prst="rect">
            <a:avLst/>
          </a:prstGeom>
        </p:spPr>
      </p:pic>
    </p:spTree>
    <p:extLst>
      <p:ext uri="{BB962C8B-B14F-4D97-AF65-F5344CB8AC3E}">
        <p14:creationId xmlns:p14="http://schemas.microsoft.com/office/powerpoint/2010/main" val="638929989"/>
      </p:ext>
    </p:extLst>
  </p:cSld>
  <p:clrMapOvr>
    <a:masterClrMapping/>
  </p:clrMapOvr>
</p:sld>
</file>

<file path=ppt/theme/theme1.xml><?xml version="1.0" encoding="utf-8"?>
<a:theme xmlns:a="http://schemas.openxmlformats.org/drawingml/2006/main" name="Berlin">
  <a:themeElements>
    <a:clrScheme name="Custom 33">
      <a:dk1>
        <a:srgbClr val="0000FF"/>
      </a:dk1>
      <a:lt1>
        <a:sysClr val="window" lastClr="FFFFFF"/>
      </a:lt1>
      <a:dk2>
        <a:srgbClr val="1F8094"/>
      </a:dk2>
      <a:lt2>
        <a:srgbClr val="FFFFFF"/>
      </a:lt2>
      <a:accent1>
        <a:srgbClr val="F9F551"/>
      </a:accent1>
      <a:accent2>
        <a:srgbClr val="60DE72"/>
      </a:accent2>
      <a:accent3>
        <a:srgbClr val="DDCC64"/>
      </a:accent3>
      <a:accent4>
        <a:srgbClr val="F49D50"/>
      </a:accent4>
      <a:accent5>
        <a:srgbClr val="E44951"/>
      </a:accent5>
      <a:accent6>
        <a:srgbClr val="D666F9"/>
      </a:accent6>
      <a:hlink>
        <a:srgbClr val="CCCCFF"/>
      </a:hlink>
      <a:folHlink>
        <a:srgbClr val="CCCCFF"/>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351</TotalTime>
  <Words>448</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Trebuchet MS</vt:lpstr>
      <vt:lpstr>Berlin</vt:lpstr>
      <vt:lpstr>Part-Time Dispatcher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Title</dc:title>
  <dc:creator>Elly Deal</dc:creator>
  <cp:lastModifiedBy>Jessica Puckett</cp:lastModifiedBy>
  <cp:revision>64</cp:revision>
  <cp:lastPrinted>2015-01-14T19:44:25Z</cp:lastPrinted>
  <dcterms:created xsi:type="dcterms:W3CDTF">2015-01-14T14:15:42Z</dcterms:created>
  <dcterms:modified xsi:type="dcterms:W3CDTF">2024-07-15T12:59:40Z</dcterms:modified>
</cp:coreProperties>
</file>